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3B7C-06F2-459C-BF93-49A06B7BAB3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EDD6-6E20-4E21-9D51-3E010871D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8BE2-59B5-4907-8541-130CCBEA592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B497-5F37-4DA8-9437-02FBF43F2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3944-C3EA-4A4E-9872-39C23B3C044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6C59-076E-4C0E-A327-10670D5AA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FA59-4AB6-4064-8476-E8E897B6B3C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6403-172D-4EE8-967B-834F6C0E4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066D-A5DC-4B02-8495-BBA83230D58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2E9B-956D-423F-B0C2-1EE1FA3A4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3544-096B-4D0F-AF52-140094A23DF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1EED-4EB5-41DC-BA16-92C6A6C17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690B-6DD8-4924-AE84-95AD0138D6E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D2E4-EC97-49A2-8C53-2B24596C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C5AE-3264-4113-9F3C-1CE37CB6B57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8DC3-C0BB-43D5-AF88-F5E337A29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B785-F52A-43AB-ACB3-1943E4584E1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4FC2-386D-47B2-9180-D4CCC76B5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EB99-34A2-48B9-ADD3-2A4B3063212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F191-A99A-427C-888D-F0FAE6049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E951-110A-478F-B11B-CAA9B23A3EE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0B88-6DD4-4570-8DA7-145CFF13C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3871EE-B14C-413D-A918-13E2B0B67B0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ADB2B-C838-422C-8D28-524FC66E5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EBC7DD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8" y="1047750"/>
            <a:ext cx="8242300" cy="2525713"/>
          </a:xfrm>
          <a:solidFill>
            <a:srgbClr val="99CCFF"/>
          </a:solidFill>
          <a:ln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4005263"/>
            <a:ext cx="6624637" cy="23034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hlink"/>
                </a:solidFill>
                <a:latin typeface="Arial" charset="0"/>
              </a:rPr>
              <a:t>презентация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 учениц</a:t>
            </a:r>
            <a:r>
              <a:rPr lang="ru-RU" b="1" smtClean="0">
                <a:solidFill>
                  <a:schemeClr val="hlink"/>
                </a:solidFill>
                <a:latin typeface="Arial" charset="0"/>
              </a:rPr>
              <a:t>ы</a:t>
            </a:r>
            <a:r>
              <a:rPr lang="ru-RU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  <a:latin typeface="Arial" charset="0"/>
              </a:rPr>
              <a:t>9</a:t>
            </a:r>
            <a:r>
              <a:rPr lang="ru-RU" b="1" smtClean="0">
                <a:solidFill>
                  <a:schemeClr val="hlink"/>
                </a:solidFill>
              </a:rPr>
              <a:t>-А класса</a:t>
            </a:r>
            <a:r>
              <a:rPr lang="ru-RU" b="1" smtClean="0">
                <a:solidFill>
                  <a:schemeClr val="hlink"/>
                </a:solidFill>
                <a:latin typeface="Arial" charset="0"/>
              </a:rPr>
              <a:t> ОШ№69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Arial" charset="0"/>
              </a:rPr>
              <a:t> Вайло  Евгении.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Arial" charset="0"/>
              </a:rPr>
              <a:t>Учитель  Губа Т.Н.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Arial" charset="0"/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3" y="1214438"/>
            <a:ext cx="4143375" cy="35004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Ваша безопасность в Интернете находится в ваших руках, поэтому только в ваших силах сделать так, чтобы никто не узнал ваш пароль и не воспользовался личной информацией в плохих целях.</a:t>
            </a:r>
          </a:p>
        </p:txBody>
      </p:sp>
      <p:pic>
        <p:nvPicPr>
          <p:cNvPr id="22530" name="Picture 2" descr="C:\Documents and Settings\Admin\Рабочий стол\Новая папка (2)\Нидерланды-связь-паут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379253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88" y="404813"/>
            <a:ext cx="3422650" cy="5864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Работая или развлекаясь в Интернете, мы регистрируемся на массе сайтов. Чтобы ваш логин и пароль не попали в чужие руки, а ваша личная переписка не стала достоянием общественности, очень важно соблюдать безопасность в Интернете. </a:t>
            </a:r>
          </a:p>
        </p:txBody>
      </p:sp>
      <p:pic>
        <p:nvPicPr>
          <p:cNvPr id="1026" name="Picture 2" descr="C:\Documents and Settings\Admin\Рабочий стол\Новая папка (2)\safety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082" y="928677"/>
            <a:ext cx="4572001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50" y="549275"/>
            <a:ext cx="3709988" cy="5934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Пароль не должен состоять из простого слова, нежелательно использовать в качестве пароля свое имя, фамилию, дату рождения, имена близких людей и т.п. Лучше использовать не слово, а бессмысленную комбинацию букв.</a:t>
            </a:r>
          </a:p>
        </p:txBody>
      </p:sp>
      <p:pic>
        <p:nvPicPr>
          <p:cNvPr id="7170" name="Picture 2" descr="C:\Documents and Settings\Admin\Рабочий стол\Новая папка (2)\86829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42984"/>
            <a:ext cx="4286280" cy="345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88" y="785813"/>
            <a:ext cx="4575175" cy="53070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Залог безопасности в Интернете - надежный пароль. Часто пользователь не может придумать пароль и использует простые сочетания букв или цифр по типу "123456". Но такой пароль очень легко подобрать, и при попытке взлома хакеры проверяют такие комбинации в первую очередь. Поэтому действительно безопасный пароль должен отвечать определенным критериям. </a:t>
            </a:r>
          </a:p>
        </p:txBody>
      </p:sp>
      <p:pic>
        <p:nvPicPr>
          <p:cNvPr id="2050" name="Picture 2" descr="C:\Documents and Settings\Admin\Рабочий стол\Новая папка (2)\web-security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750" y="196839"/>
            <a:ext cx="3081926" cy="32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8313" y="1484313"/>
            <a:ext cx="4430712" cy="36004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Если вам тяжело ее придумать, наберите русское слово в английской раскладке. Но, опять же, русское слово не должно быть слишком простым, к тому же, многие взломщики пароля с этой хитростью знакомы.</a:t>
            </a:r>
          </a:p>
        </p:txBody>
      </p:sp>
      <p:pic>
        <p:nvPicPr>
          <p:cNvPr id="5122" name="Picture 2" descr="C:\Documents and Settings\Admin\Рабочий стол\Новая папка (2)\ill_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924" y="1130286"/>
            <a:ext cx="3286127" cy="334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5" y="1052513"/>
            <a:ext cx="3495675" cy="43053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Для обеспечения безопасности в Интернете очень важно правильно хранить ваш пароль. Лучше всего запомнить его наизусть и нигде не записывать - тогда вероятность того, что он попадет в чужие руки, минимальна. </a:t>
            </a:r>
          </a:p>
        </p:txBody>
      </p:sp>
      <p:pic>
        <p:nvPicPr>
          <p:cNvPr id="8194" name="Picture 2" descr="C:\Documents and Settings\Admin\Рабочий стол\Новая папка (2)\1308473763_moshen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357298"/>
            <a:ext cx="4592144" cy="397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313" y="1071563"/>
            <a:ext cx="3852862" cy="4602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Если вы не можете обойтись без подсказки, придумайте кодовую фразу, в которой будет зашифрован ваш пароль. Существуют также программы для сохранения паролей, которые хранят все ваши пароли в базе данных. Но для доступа в базу тоже используется пароль, так что слишком доверять программам не стоит.</a:t>
            </a:r>
          </a:p>
        </p:txBody>
      </p:sp>
      <p:pic>
        <p:nvPicPr>
          <p:cNvPr id="9218" name="Picture 2" descr="C:\Documents and Settings\Admin\Рабочий стол\Новая папка (2)\412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0" y="1781163"/>
            <a:ext cx="4381513" cy="328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5" y="1357313"/>
            <a:ext cx="4359275" cy="4857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Многие браузеры предлагают сохранять ваши пароли. Но если вы дорожите безопасностью в Интернете, сохраняйте пароли в браузере только на вашем личном компьютере, к которому имеете доступ только вы.</a:t>
            </a:r>
          </a:p>
        </p:txBody>
      </p:sp>
      <p:pic>
        <p:nvPicPr>
          <p:cNvPr id="20482" name="Picture 2" descr="C:\Documents and Settings\Admin\Рабочий стол\Новая папка (2)\headerflag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25538"/>
            <a:ext cx="393065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85813"/>
            <a:ext cx="4762500" cy="53403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smtClean="0">
                <a:solidFill>
                  <a:srgbClr val="353436"/>
                </a:solidFill>
              </a:rPr>
              <a:t>Чтобы обезопасить свои личные данные, не скачивайте файлы из </a:t>
            </a:r>
            <a:r>
              <a:rPr lang="ru-RU" sz="2400" b="1" smtClean="0">
                <a:solidFill>
                  <a:srgbClr val="353436"/>
                </a:solidFill>
                <a:latin typeface="Arial" charset="0"/>
              </a:rPr>
              <a:t> </a:t>
            </a:r>
            <a:r>
              <a:rPr lang="ru-RU" sz="2400" b="1" u="sng" smtClean="0">
                <a:solidFill>
                  <a:srgbClr val="353436"/>
                </a:solidFill>
                <a:latin typeface="Arial" charset="0"/>
              </a:rPr>
              <a:t>непроверенных</a:t>
            </a:r>
            <a:r>
              <a:rPr lang="ru-RU" sz="2400" b="1" smtClean="0">
                <a:solidFill>
                  <a:srgbClr val="353436"/>
                </a:solidFill>
              </a:rPr>
              <a:t> источников и не запускайте незнакомые программы. Обязательно установите на свой компьютер антивирусное ПО - существует множество антивирусов. Также подозрительные файлы и ссылки можно проверить онлайн, чтобы удостовериться в их безопасности. </a:t>
            </a:r>
            <a:br>
              <a:rPr lang="ru-RU" sz="2400" b="1" smtClean="0">
                <a:solidFill>
                  <a:srgbClr val="353436"/>
                </a:solidFill>
              </a:rPr>
            </a:br>
            <a:endParaRPr lang="ru-RU" sz="2400" b="1" smtClean="0">
              <a:solidFill>
                <a:srgbClr val="353436"/>
              </a:solidFill>
            </a:endParaRPr>
          </a:p>
        </p:txBody>
      </p:sp>
      <p:pic>
        <p:nvPicPr>
          <p:cNvPr id="3074" name="Picture 2" descr="C:\Documents and Settings\Admin\Рабочий стол\Новая папка (2)\Comodo.Internet.Security.3.13.120417.573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557338"/>
            <a:ext cx="32512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300061"/>
      </a:dk1>
      <a:lt1>
        <a:srgbClr val="F0CCE2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324</Words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Интернете </dc:title>
  <cp:lastModifiedBy>Admin</cp:lastModifiedBy>
  <cp:revision>5</cp:revision>
  <dcterms:modified xsi:type="dcterms:W3CDTF">2014-01-25T05:52:31Z</dcterms:modified>
</cp:coreProperties>
</file>